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9" r:id="rId3"/>
    <p:sldId id="258" r:id="rId4"/>
    <p:sldId id="262" r:id="rId5"/>
    <p:sldId id="260" r:id="rId6"/>
    <p:sldId id="263" r:id="rId7"/>
    <p:sldId id="264" r:id="rId8"/>
    <p:sldId id="261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3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55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07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2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4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69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2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9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6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0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3A1B4-B9FE-4728-B4FE-D7181732591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4E81D-3AE4-4B97-A493-7975C835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40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bcnews.com/nightly-news/video/memorable-moments-of-the-2016-presidential-campaign-8031934116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Ylomy1Aw9H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Ch. 19 Campaigns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Topic 5.10-5.11</a:t>
            </a:r>
          </a:p>
        </p:txBody>
      </p:sp>
    </p:spTree>
    <p:extLst>
      <p:ext uri="{BB962C8B-B14F-4D97-AF65-F5344CB8AC3E}">
        <p14:creationId xmlns:p14="http://schemas.microsoft.com/office/powerpoint/2010/main" val="109037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65"/>
            <a:ext cx="9216736" cy="68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86807-B8BE-4133-85C3-C28BFD86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C947954-6CBC-4155-AD4B-95130F2BD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240121"/>
            <a:ext cx="9660835" cy="461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7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59773"/>
            <a:ext cx="8610600" cy="1797628"/>
          </a:xfrm>
        </p:spPr>
        <p:txBody>
          <a:bodyPr/>
          <a:lstStyle/>
          <a:p>
            <a:r>
              <a:rPr lang="en-US" dirty="0"/>
              <a:t>I. Modern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7464"/>
            <a:ext cx="12192000" cy="533053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Campaign organization</a:t>
            </a:r>
          </a:p>
          <a:p>
            <a:pPr lvl="1"/>
            <a:r>
              <a:rPr lang="en-US" dirty="0"/>
              <a:t>Candidates committee</a:t>
            </a:r>
          </a:p>
          <a:p>
            <a:pPr lvl="1"/>
            <a:r>
              <a:rPr lang="en-US" dirty="0"/>
              <a:t>Party organizations</a:t>
            </a:r>
          </a:p>
          <a:p>
            <a:pPr lvl="1"/>
            <a:r>
              <a:rPr lang="en-US" dirty="0"/>
              <a:t>Outside groups</a:t>
            </a:r>
          </a:p>
          <a:p>
            <a:pPr lvl="1"/>
            <a:r>
              <a:rPr lang="en-US" dirty="0"/>
              <a:t>fundraising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6DA240-2EF6-4C17-B927-C0FC2B885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260" y="1492561"/>
            <a:ext cx="7113410" cy="1735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F5CF48-7AE7-4B62-A260-BEFE63E3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6483"/>
            <a:ext cx="5282392" cy="2236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534AE6-9030-4B09-A5E0-4FE56B372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728549"/>
            <a:ext cx="3028950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01C72A-9679-42B3-B825-D2EC748AE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9367" y="3246783"/>
            <a:ext cx="3238500" cy="140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15A474-E2CC-4F50-92CF-0F906F7DC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278" y="3098041"/>
            <a:ext cx="5707418" cy="37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5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0C09A-7159-4DED-8573-EAA306D3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997"/>
            <a:ext cx="4795630" cy="1828800"/>
          </a:xfrm>
        </p:spPr>
        <p:txBody>
          <a:bodyPr/>
          <a:lstStyle/>
          <a:p>
            <a:r>
              <a:rPr lang="en-US" dirty="0"/>
              <a:t>What are these?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862AD91-D920-4162-9AF3-ABC5F5D05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05425"/>
            <a:ext cx="2952750" cy="1552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E9E341-7A85-4A39-BCD0-1DE5C5234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4164"/>
            <a:ext cx="28575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1BC508-033C-4D8A-92E0-CE62D7F63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156" y="0"/>
            <a:ext cx="5577509" cy="6971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4C0002-4CE9-4B19-9BD0-DC0F1FEA1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5183256"/>
            <a:ext cx="2847975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D20075-8847-4751-8DCC-A54FC8500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" y="2250528"/>
            <a:ext cx="2819400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CEF5B6-4544-4748-A2B5-C090630E4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470" y="225052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9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02707-70CD-4B9F-A768-AB80BF4B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0" y="764373"/>
            <a:ext cx="7645400" cy="1293028"/>
          </a:xfrm>
        </p:spPr>
        <p:txBody>
          <a:bodyPr/>
          <a:lstStyle/>
          <a:p>
            <a:r>
              <a:rPr lang="en-US" dirty="0"/>
              <a:t>I. Modern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67FD1-57C0-40AB-8205-2EC71670E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7" y="1869141"/>
            <a:ext cx="11873752" cy="4899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B. Campaign strategies</a:t>
            </a:r>
          </a:p>
          <a:p>
            <a:pPr lvl="1"/>
            <a:r>
              <a:rPr lang="en-US" dirty="0"/>
              <a:t>Professional consultants</a:t>
            </a:r>
          </a:p>
          <a:p>
            <a:pPr lvl="1"/>
            <a:r>
              <a:rPr lang="en-US" dirty="0"/>
              <a:t>Showcasing the candidate: defining the opponent, debates, television appearances</a:t>
            </a:r>
          </a:p>
          <a:p>
            <a:pPr lvl="1"/>
            <a:r>
              <a:rPr lang="en-US" dirty="0"/>
              <a:t>Social media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F2DA91-9F9A-4BAC-A9A8-F24BA76D5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2" y="3663190"/>
            <a:ext cx="5740398" cy="3214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6088D4-AD26-469F-A69D-62FFC1F7D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7225"/>
            <a:ext cx="4749800" cy="3160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99003F-E579-48EF-B9FF-B60C4552D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13150" cy="18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9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6789D-9283-4484-A656-008C59BF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Modern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669F1-F223-45F6-9445-B8EFC348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057402"/>
            <a:ext cx="12077700" cy="4641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C. 2016 presidential campaign</a:t>
            </a:r>
          </a:p>
          <a:p>
            <a:pPr lvl="1"/>
            <a:r>
              <a:rPr lang="en-US" dirty="0"/>
              <a:t>The general election campaign</a:t>
            </a:r>
          </a:p>
          <a:p>
            <a:pPr lvl="1"/>
            <a:r>
              <a:rPr lang="en-US" dirty="0"/>
              <a:t>An ugly campaign</a:t>
            </a:r>
          </a:p>
          <a:p>
            <a:pPr lvl="1"/>
            <a:r>
              <a:rPr lang="en-US" dirty="0"/>
              <a:t>The vote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10350" y="54989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www.nbcnews.com/nightly-news/video/memorable-moments-of-the-2016-presidential-campaign-803193411668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7360"/>
            <a:ext cx="5429250" cy="2927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337" y="1871755"/>
            <a:ext cx="6054663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7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7385"/>
            <a:ext cx="12192000" cy="69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8A252-964D-480C-A33F-769385F6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218" y="0"/>
            <a:ext cx="7640782" cy="5527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09155"/>
            <a:ext cx="8610600" cy="1548246"/>
          </a:xfrm>
        </p:spPr>
        <p:txBody>
          <a:bodyPr/>
          <a:lstStyle/>
          <a:p>
            <a:r>
              <a:rPr lang="en-US" dirty="0"/>
              <a:t>II. Campaign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0364"/>
            <a:ext cx="12192000" cy="498763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Federal legislation</a:t>
            </a:r>
          </a:p>
          <a:p>
            <a:pPr lvl="1">
              <a:buFontTx/>
              <a:buChar char="-"/>
            </a:pPr>
            <a:r>
              <a:rPr lang="en-US" dirty="0"/>
              <a:t>the federal election commission (FEC): hard money v. soft money</a:t>
            </a:r>
          </a:p>
          <a:p>
            <a:pPr lvl="1">
              <a:buFontTx/>
              <a:buChar char="-"/>
            </a:pPr>
            <a:r>
              <a:rPr lang="en-US" dirty="0"/>
              <a:t>Bipartisan campaign reform act</a:t>
            </a:r>
          </a:p>
          <a:p>
            <a:pPr lvl="1">
              <a:buFontTx/>
              <a:buChar char="-"/>
            </a:pPr>
            <a:r>
              <a:rPr lang="en-US" dirty="0"/>
              <a:t>Citizens United v. FEC: dark money</a:t>
            </a:r>
          </a:p>
          <a:p>
            <a:pPr marL="514350" indent="-514350">
              <a:buAutoNum type="alphaUcPeriod"/>
            </a:pPr>
            <a:r>
              <a:rPr lang="en-US" dirty="0"/>
              <a:t>Types of PAC’s</a:t>
            </a:r>
          </a:p>
          <a:p>
            <a:pPr lvl="1"/>
            <a:r>
              <a:rPr lang="en-US" dirty="0"/>
              <a:t>Connected </a:t>
            </a:r>
          </a:p>
          <a:p>
            <a:pPr lvl="1"/>
            <a:r>
              <a:rPr lang="en-US" dirty="0"/>
              <a:t>Non connected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Super PAC’s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B49D0C-187D-47E6-A086-BFD1AFC0AA18}"/>
              </a:ext>
            </a:extLst>
          </p:cNvPr>
          <p:cNvSpPr txBox="1"/>
          <p:nvPr/>
        </p:nvSpPr>
        <p:spPr>
          <a:xfrm>
            <a:off x="8383120" y="6133514"/>
            <a:ext cx="3738542" cy="64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https://youtu.be/Ylomy1Aw9Hk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2587769"/>
            <a:ext cx="3390900" cy="3529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737247"/>
            <a:ext cx="5412508" cy="30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4888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2873</TotalTime>
  <Words>115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Ch. 19 Campaigns</vt:lpstr>
      <vt:lpstr>What is this?</vt:lpstr>
      <vt:lpstr>I. Modern Campaigns</vt:lpstr>
      <vt:lpstr>What are these?</vt:lpstr>
      <vt:lpstr>I. Modern Campaigns</vt:lpstr>
      <vt:lpstr>I. Modern Campaigns</vt:lpstr>
      <vt:lpstr>PowerPoint Presentation</vt:lpstr>
      <vt:lpstr>PowerPoint Presentation</vt:lpstr>
      <vt:lpstr>II. Campaign Finance</vt:lpstr>
      <vt:lpstr>PowerPoint Presentation</vt:lpstr>
    </vt:vector>
  </TitlesOfParts>
  <Company>Tulsa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19 Campaigns</dc:title>
  <dc:creator>Tomlins, David</dc:creator>
  <cp:lastModifiedBy>Tomlins, David</cp:lastModifiedBy>
  <cp:revision>12</cp:revision>
  <dcterms:created xsi:type="dcterms:W3CDTF">2022-03-10T15:26:22Z</dcterms:created>
  <dcterms:modified xsi:type="dcterms:W3CDTF">2022-03-22T12:52:13Z</dcterms:modified>
</cp:coreProperties>
</file>